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4" r:id="rId5"/>
    <p:sldId id="258" r:id="rId6"/>
    <p:sldId id="259" r:id="rId7"/>
    <p:sldId id="260" r:id="rId8"/>
    <p:sldId id="262" r:id="rId9"/>
    <p:sldId id="263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FF"/>
    <a:srgbClr val="66FF33"/>
    <a:srgbClr val="FF0066"/>
    <a:srgbClr val="CC00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8CF2-9ADB-4E7B-B9EF-D836B301D65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345A-96E0-4574-9E05-5717A929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698E-0FF9-47A5-94DF-E7F22CA9F00D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E00A-36B0-4F4E-9AB7-7A31712DA443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969E-54F4-4B3A-93A5-A27F19CB988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7D2-52E5-4637-A3CB-7CA605E44A9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5D4F-29E2-4A07-B4F2-1F5C9548D587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0D23-03B0-4B7A-A38C-41FF2B880D52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536C-4A94-4025-80AB-4EC8463E455E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2F5-C167-4038-A813-1CC2C01D708B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A89E-3CB1-410E-AFD5-77FC27F452BD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410A-F191-480D-9A38-DEE733A0B2D4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109C-11BE-4566-831A-D7F3724C7815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0AF7-FE85-4DF4-9A86-FF22B36FEAB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23826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91" y="224644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4773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7680" y="1164557"/>
            <a:ext cx="55130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الجغرافيا ونظم المعلومات الجغرافيه</a:t>
            </a:r>
          </a:p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دكتوراه الجغرافيا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6138" y="2967335"/>
            <a:ext cx="567174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موضوع خاص فى الجغرافيه الطبيعيه </a:t>
            </a:r>
          </a:p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بلغه أوربيه أ و ب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39639" y="472314"/>
            <a:ext cx="217399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296944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2.1. Image </a:t>
            </a:r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Enhancement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determine the distribution of water logged areas we use Principal Components Analysis (PCA).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Principal Components Analysis (PCA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is a linear transformation technique related to Factor Analysis.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Principal Components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Analysis for TM 1984 PC4 , PC2 , PC1 ,for ETM+ PC4 , PC3 , PC2 and PC1 , PC2 , PC3 for SPOT – 4 image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7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87824" y="477625"/>
            <a:ext cx="2336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Assignments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196752"/>
            <a:ext cx="811842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Translate the last main Ideas  into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Arabic.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a short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easy about Image enhancement which used for determine logging areas .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Explain Principal Components Analysis.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are The Band Rationing were used to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determine logging areas .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8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88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0480" y="548680"/>
            <a:ext cx="69449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Remote Sensing Techniques and Results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395" y="1340768"/>
            <a:ext cx="19429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768" y="2204864"/>
            <a:ext cx="8797728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Remote sensing </a:t>
            </a: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الاستشعار عن بعد </a:t>
            </a:r>
            <a:endParaRPr lang="en-U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Summer season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فصل الصيف  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Enhancement</a:t>
            </a: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تحسين المرئيه (أحد طرق معالجه المرئيات) </a:t>
            </a:r>
            <a:endParaRPr lang="en-U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classification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المرئيه 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 detection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متابعة التغير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Mosaicking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images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جمع المرئيات فى مرئيه واحده لمنطقة الدراسه 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582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8136904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Multi- temporal satellite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بيانات استشعار لسنوات متعدده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Monitoring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متابعة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Prediction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توقع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Contrast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stretching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إمتداد  التباين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Spatial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filtering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المرشح  المكانى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Contrast manipulation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procedures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عمليات متعدده لمعالجة التبياين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 error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rate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معدل خطأ التصنيف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fusing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دمج البيانات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2380" y="694437"/>
            <a:ext cx="19429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479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71601" y="1556792"/>
            <a:ext cx="7848872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fused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images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دمج المرئيات   </a:t>
            </a:r>
            <a:endParaRPr lang="en-US" sz="2800" dirty="0">
              <a:solidFill>
                <a:srgbClr val="66FF33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band combination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جمع الباندات   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Band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rationing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نسبة الباندات   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Principal Components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Analysis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تحليل المكونات الرئيسيه    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transformation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technique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تقنية التحويل 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Factor Analysis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تحليل العناصر   </a:t>
            </a:r>
            <a:endParaRPr lang="en-US" sz="2800" dirty="0">
              <a:solidFill>
                <a:srgbClr val="CC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2380" y="694437"/>
            <a:ext cx="19429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61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75296" y="548680"/>
            <a:ext cx="73552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Remote Sensing Techniques and Results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268760"/>
            <a:ext cx="8424936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Ideas: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Three sets of remote sensing data aiming to detect waterlogging problem at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they are: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Thematic Mapper images for year 1984.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Enhanced Landsat Thematic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Mapper images for year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2000.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Spot – 4 image for year 2008.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90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916832"/>
            <a:ext cx="8136904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remote sensing procedures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detect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waterlogging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 at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Enhancement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classification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 detection.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39639" y="836712"/>
            <a:ext cx="21739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Ideas:</a:t>
            </a:r>
          </a:p>
        </p:txBody>
      </p:sp>
    </p:spTree>
    <p:extLst>
      <p:ext uri="{BB962C8B-B14F-4D97-AF65-F5344CB8AC3E}">
        <p14:creationId xmlns:p14="http://schemas.microsoft.com/office/powerpoint/2010/main" val="340292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39639" y="472314"/>
            <a:ext cx="21739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412776"/>
            <a:ext cx="8424936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2.1. Image Enhancement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Mosaicking images  by ENVI 4.7 program.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Multi- temporal satellite data were used for continuous monitoring of the water logging dynamics , prediction and history.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enhancement including: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Contrast stretching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Spatial filtering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456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39639" y="472314"/>
            <a:ext cx="217399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34634"/>
            <a:ext cx="8784976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2.1. Image Enhancement</a:t>
            </a: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Contrast manipulation procedures are thus to most visual analysis .</a:t>
            </a: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expands DN value for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landsat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determined eight bit mode (28) or 0 to 255 DNs.</a:t>
            </a: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reduce The classification error rate between data from different sensor s we can use fusing data.</a:t>
            </a: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fused images was utilized to extract lineaments and major structures controlling the distribution of water logged areas.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699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39639" y="472314"/>
            <a:ext cx="217399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Ideas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7" y="1260704"/>
            <a:ext cx="85689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2.1. Image </a:t>
            </a:r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Enhancement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Band rationing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7/4,4/2,7/2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 used  in band combination R,G,B for the TM image of year 1984.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Band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combination6/5 , 4/3 , 2/1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 used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R,G,B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ETM+ image data for year 2000.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Band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rationing 2/1 , 3/2 , 4/3 was used as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band combination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R,G,B for SPOT – 4 images.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141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520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46</cp:revision>
  <dcterms:created xsi:type="dcterms:W3CDTF">2020-03-27T06:16:10Z</dcterms:created>
  <dcterms:modified xsi:type="dcterms:W3CDTF">2020-04-03T13:08:26Z</dcterms:modified>
</cp:coreProperties>
</file>